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9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160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EE02A8-AAD5-45F7-9944-58558E2CA8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539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1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8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0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00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78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93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45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43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053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1463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32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062038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Sarah is a teenager.  On her birthday she said to her older brother, “Now the ratio of our ages is 3:4.  Ten years ago the ratio of our ages was 4:7.”  How old were (or will be) each of them when the ratio was (or will be):</a:t>
            </a:r>
          </a:p>
          <a:p>
            <a:pPr algn="ctr"/>
            <a:r>
              <a:rPr lang="en-US" altLang="en-US" sz="1200"/>
              <a:t>1:2, 1:3, 1:4, 2:3, 3:5</a:t>
            </a:r>
          </a:p>
          <a:p>
            <a:pPr algn="ctr"/>
            <a:r>
              <a:rPr lang="en-US" altLang="en-US" sz="1200"/>
              <a:t>(Five different answers)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365500" y="177800"/>
            <a:ext cx="836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Comp - 13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5255</TotalTime>
  <Words>73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90</cp:revision>
  <cp:lastPrinted>2001-04-26T02:59:36Z</cp:lastPrinted>
  <dcterms:created xsi:type="dcterms:W3CDTF">2000-09-03T02:04:07Z</dcterms:created>
  <dcterms:modified xsi:type="dcterms:W3CDTF">2014-05-03T21:24:03Z</dcterms:modified>
</cp:coreProperties>
</file>